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82" r:id="rId1"/>
  </p:sldMasterIdLst>
  <p:notesMasterIdLst>
    <p:notesMasterId r:id="rId15"/>
  </p:notesMasterIdLst>
  <p:sldIdLst>
    <p:sldId id="256" r:id="rId2"/>
    <p:sldId id="269" r:id="rId3"/>
    <p:sldId id="270" r:id="rId4"/>
    <p:sldId id="271" r:id="rId5"/>
    <p:sldId id="258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66" d="100"/>
          <a:sy n="66" d="100"/>
        </p:scale>
        <p:origin x="1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D00F8-A903-4E66-B124-76829DA6D2F0}" type="datetimeFigureOut">
              <a:rPr lang="en-US" smtClean="0"/>
              <a:t>11/25/2018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DE791-8A09-46B4-B3DE-68C99FF76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8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DE791-8A09-46B4-B3DE-68C99FF76B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4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DE791-8A09-46B4-B3DE-68C99FF76BF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8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DE791-8A09-46B4-B3DE-68C99FF76BF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87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25D87-3624-4638-B52B-E2F7477D6082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22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8A179-0946-4B5D-A1C3-17751C1EC704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6A85F-1CCE-4D38-B467-C9A6173200F7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16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66F7-14CC-455A-84B3-399C40AFE81B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236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3137B-673A-4B5F-AEB3-70B483765FA9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48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8E75C-E188-4813-8072-F1D16E9FF1C7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65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57AB-B730-45A4-9161-CB69FA9691C7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54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5C982-3783-4F40-B5D9-7DB7A48CF76E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82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52E8-8194-461D-84C6-C6F48AE3A136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433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8C2A-D284-4E50-B46E-5B296AE9DB2B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3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CF2E2-2C54-49C9-9178-8303AB3070BC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99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A45E-6BA2-4017-BE83-1C1ABA3DF149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5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61DCE-F00F-4A55-9231-3D2267EE3757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0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AC10-BCFD-48D7-954F-E9D262320F4B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E145A-8769-4BAE-A121-8E7FF6B6A941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82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E5A4-ED76-4686-82E5-05971DC929D3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2CFEC58-B7FB-40B0-BC8E-C23A80F94CF0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3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9E500AD-6E01-4E88-BBD7-B858D6338248}" type="datetime1">
              <a:rPr lang="en-US" smtClean="0"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77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  <p:sldLayoutId id="214748409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Image result for pandas python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t="-1213" r="17712" b="66801"/>
          <a:stretch/>
        </p:blipFill>
        <p:spPr bwMode="auto">
          <a:xfrm>
            <a:off x="2003135" y="4526837"/>
            <a:ext cx="2467004" cy="73269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Image result for pandas python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5" r="65623"/>
          <a:stretch/>
        </p:blipFill>
        <p:spPr bwMode="auto">
          <a:xfrm>
            <a:off x="2353758" y="4810134"/>
            <a:ext cx="1700527" cy="183519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4584" y="216958"/>
            <a:ext cx="8676222" cy="2527739"/>
          </a:xfrm>
        </p:spPr>
        <p:txBody>
          <a:bodyPr>
            <a:normAutofit/>
          </a:bodyPr>
          <a:lstStyle/>
          <a:p>
            <a:r>
              <a:rPr lang="en-US" b="1" dirty="0" smtClean="0"/>
              <a:t>DU CODING BOOTCAMP</a:t>
            </a:r>
            <a:br>
              <a:rPr lang="en-US" b="1" dirty="0" smtClean="0"/>
            </a:br>
            <a:r>
              <a:rPr lang="en-US" b="1" dirty="0" smtClean="0"/>
              <a:t>13 – ETL* TEAM PROJECT:</a:t>
            </a:r>
            <a:br>
              <a:rPr lang="en-US" b="1" dirty="0" smtClean="0"/>
            </a:br>
            <a:r>
              <a:rPr lang="en-US" sz="4000" dirty="0" smtClean="0"/>
              <a:t>indeed_scrap_frame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0433" y="2621837"/>
            <a:ext cx="8676222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OMER FARUK KURBAN, PHD, MSC, BSISE</a:t>
            </a:r>
          </a:p>
          <a:p>
            <a:r>
              <a:rPr lang="en-US" dirty="0" smtClean="0"/>
              <a:t>SELCUK ATTILA TURKOZ, MBA, BSME</a:t>
            </a:r>
          </a:p>
          <a:p>
            <a:r>
              <a:rPr lang="en-US" dirty="0"/>
              <a:t> - - - </a:t>
            </a:r>
            <a:r>
              <a:rPr lang="en-US" dirty="0" smtClean="0"/>
              <a:t>-</a:t>
            </a:r>
            <a:r>
              <a:rPr lang="en-US" dirty="0"/>
              <a:t> - - - </a:t>
            </a:r>
            <a:r>
              <a:rPr lang="en-US" dirty="0" smtClean="0"/>
              <a:t>-</a:t>
            </a:r>
            <a:r>
              <a:rPr lang="en-US" dirty="0"/>
              <a:t> - - - </a:t>
            </a:r>
            <a:r>
              <a:rPr lang="en-US" dirty="0" smtClean="0"/>
              <a:t>-</a:t>
            </a:r>
            <a:r>
              <a:rPr lang="en-US" dirty="0"/>
              <a:t> - - - </a:t>
            </a:r>
            <a:r>
              <a:rPr lang="en-US" dirty="0" smtClean="0"/>
              <a:t>-</a:t>
            </a:r>
            <a:r>
              <a:rPr lang="en-US" dirty="0"/>
              <a:t> - - - </a:t>
            </a:r>
            <a:r>
              <a:rPr lang="en-US" dirty="0" smtClean="0"/>
              <a:t>-</a:t>
            </a:r>
            <a:r>
              <a:rPr lang="en-US" dirty="0"/>
              <a:t> - - - </a:t>
            </a:r>
            <a:r>
              <a:rPr lang="en-US" dirty="0" smtClean="0"/>
              <a:t>-</a:t>
            </a:r>
            <a:r>
              <a:rPr lang="en-US" dirty="0"/>
              <a:t> - - - </a:t>
            </a:r>
            <a:r>
              <a:rPr lang="en-US" dirty="0" smtClean="0"/>
              <a:t>-</a:t>
            </a:r>
            <a:r>
              <a:rPr lang="en-US" dirty="0"/>
              <a:t> - - - -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*EXTRACT-TRANSFORM-LOAD</a:t>
            </a:r>
          </a:p>
          <a:p>
            <a:endParaRPr lang="en-US" dirty="0"/>
          </a:p>
        </p:txBody>
      </p:sp>
      <p:pic>
        <p:nvPicPr>
          <p:cNvPr id="3076" name="Picture 4" descr="http://pluspng.com/img-png/python-logo-png--5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86" y="5054008"/>
            <a:ext cx="3833774" cy="108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funthon.files.wordpress.com/2017/05/bs.png?w=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060" y="3638874"/>
            <a:ext cx="3291007" cy="14151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docs.python-requests.org/en/v1.0.0/_static/requests-sideb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92" y="3743479"/>
            <a:ext cx="2072015" cy="185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mattrichardson.com/images/flas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00" y="5277147"/>
            <a:ext cx="2647714" cy="103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64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077" y="246392"/>
            <a:ext cx="6282448" cy="56368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05. Define a function for company 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Returns a list of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company name not provided then enters none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2" descr="https://www.logolynx.com/images/logolynx/8f/8f3d0a72b9537e44f43862f473f4da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609600"/>
            <a:ext cx="1862880" cy="4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933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090" y="202979"/>
            <a:ext cx="7260896" cy="54515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06. Define a function for job description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Returns a list of job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description not provided then enters none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2" descr="https://www.logolynx.com/images/logolynx/8f/8f3d0a72b9537e44f43862f473f4da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609600"/>
            <a:ext cx="1862880" cy="4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524" y="133021"/>
            <a:ext cx="6153630" cy="57502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07. Define a function to pull internet link of ads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Pull href: hypertext reference from each 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Then add this to base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Return complete url for each job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2" descr="https://www.logolynx.com/images/logolynx/8f/8f3d0a72b9537e44f43862f473f4da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609600"/>
            <a:ext cx="1862880" cy="4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345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757" y="268014"/>
            <a:ext cx="6164240" cy="56152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08. Use all functions created previously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Creates a dataframe by dictionaryof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Note lists are all returned objects of author-defined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url on the right hand side of the table (off-screen)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2" descr="https://www.logolynx.com/images/logolynx/8f/8f3d0a72b9537e44f43862f473f4da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609600"/>
            <a:ext cx="1862880" cy="4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87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4" y="219016"/>
            <a:ext cx="5904209" cy="33104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funthon.files.wordpress.com/2017/05/bs.png?w=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64" y="4669221"/>
            <a:ext cx="3672508" cy="15791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PART I: EXTRACT DATA</a:t>
            </a:r>
            <a:br>
              <a:rPr lang="en-US" b="1" dirty="0" smtClean="0"/>
            </a:br>
            <a:r>
              <a:rPr lang="en-US" dirty="0" smtClean="0"/>
              <a:t>	- VIA WEB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56489"/>
            <a:ext cx="9905998" cy="3124201"/>
          </a:xfrm>
        </p:spPr>
        <p:txBody>
          <a:bodyPr/>
          <a:lstStyle/>
          <a:p>
            <a:r>
              <a:rPr lang="en-US" dirty="0" smtClean="0"/>
              <a:t>Requests:</a:t>
            </a:r>
          </a:p>
          <a:p>
            <a:pPr lvl="1"/>
            <a:r>
              <a:rPr lang="en-US" dirty="0" smtClean="0"/>
              <a:t>Pull entire html source code of the web page by the help of requests module</a:t>
            </a:r>
          </a:p>
          <a:p>
            <a:r>
              <a:rPr lang="en-US" dirty="0" smtClean="0"/>
              <a:t>BeautifulSoup</a:t>
            </a:r>
          </a:p>
          <a:p>
            <a:pPr lvl="1"/>
            <a:r>
              <a:rPr lang="en-US" dirty="0" smtClean="0"/>
              <a:t>Parse html obtained via requests module</a:t>
            </a:r>
          </a:p>
          <a:p>
            <a:pPr lvl="1"/>
            <a:r>
              <a:rPr lang="en-US" dirty="0" smtClean="0"/>
              <a:t>Firstly create an </a:t>
            </a:r>
            <a:r>
              <a:rPr lang="en-US" dirty="0" smtClean="0"/>
              <a:t>iterable</a:t>
            </a:r>
            <a:r>
              <a:rPr lang="en-US" dirty="0" smtClean="0"/>
              <a:t> object by FIND_ALL() function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8" descr="http://docs.python-requests.org/en/v1.0.0/_static/requests-sideba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379" y="3779947"/>
            <a:ext cx="1794665" cy="160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60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133" y="1325726"/>
            <a:ext cx="3657600" cy="246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Gold Frame PNG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985" y="425669"/>
            <a:ext cx="4594213" cy="417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PART </a:t>
            </a:r>
            <a:r>
              <a:rPr lang="en-US" b="1" dirty="0" smtClean="0"/>
              <a:t>iI</a:t>
            </a:r>
            <a:r>
              <a:rPr lang="en-US" b="1" dirty="0" smtClean="0"/>
              <a:t>: transform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-parse&gt;list&gt;</a:t>
            </a:r>
            <a:r>
              <a:rPr lang="en-US" dirty="0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56489"/>
            <a:ext cx="9905998" cy="3124201"/>
          </a:xfrm>
        </p:spPr>
        <p:txBody>
          <a:bodyPr/>
          <a:lstStyle/>
          <a:p>
            <a:r>
              <a:rPr lang="en-US" dirty="0" smtClean="0"/>
              <a:t>BeautifulSoup</a:t>
            </a:r>
          </a:p>
          <a:p>
            <a:pPr lvl="1"/>
            <a:r>
              <a:rPr lang="en-US" dirty="0" smtClean="0"/>
              <a:t>Define a function to loop through each item:</a:t>
            </a:r>
          </a:p>
          <a:p>
            <a:pPr lvl="2"/>
            <a:r>
              <a:rPr lang="en-US" dirty="0" smtClean="0"/>
              <a:t>Job title, location, company, description, url</a:t>
            </a:r>
          </a:p>
          <a:p>
            <a:pPr lvl="1"/>
            <a:r>
              <a:rPr lang="en-US" dirty="0" smtClean="0"/>
              <a:t>PANDAS</a:t>
            </a:r>
          </a:p>
          <a:p>
            <a:pPr lvl="2"/>
            <a:r>
              <a:rPr lang="en-US" dirty="0" smtClean="0"/>
              <a:t>Create a dataframe by dictionary of lists</a:t>
            </a:r>
          </a:p>
          <a:p>
            <a:pPr lvl="3"/>
            <a:r>
              <a:rPr lang="en-US" dirty="0" smtClean="0"/>
              <a:t>Lists are to be obtained through functions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2" descr="Image result for PANDAS logo pyth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5"/>
          <a:stretch/>
        </p:blipFill>
        <p:spPr bwMode="auto">
          <a:xfrm>
            <a:off x="6526597" y="4787462"/>
            <a:ext cx="1297450" cy="127700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funthon.files.wordpress.com/2017/05/bs.png?w=12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883" y="2611736"/>
            <a:ext cx="2038102" cy="8763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88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PART IiI: load results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-DATAFRAME&gt;HTML</a:t>
            </a:r>
            <a:br>
              <a:rPr lang="en-US" dirty="0" smtClean="0"/>
            </a:br>
            <a:r>
              <a:rPr lang="en-US" dirty="0" smtClean="0"/>
              <a:t>	-HTML&gt;WEB-FRAME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56489"/>
            <a:ext cx="6310421" cy="31242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PANDAS</a:t>
            </a:r>
          </a:p>
          <a:p>
            <a:pPr lvl="1"/>
            <a:r>
              <a:rPr lang="en-US" dirty="0" smtClean="0"/>
              <a:t>TRANSFORM DATA TO HTML TO PUBLISH ON WEB</a:t>
            </a:r>
          </a:p>
          <a:p>
            <a:r>
              <a:rPr lang="en-US" dirty="0" smtClean="0"/>
              <a:t>FLASK</a:t>
            </a:r>
          </a:p>
          <a:p>
            <a:pPr lvl="1"/>
            <a:r>
              <a:rPr lang="en-US" dirty="0" smtClean="0"/>
              <a:t>MICRO WEB FRAMEWORK</a:t>
            </a:r>
          </a:p>
          <a:p>
            <a:pPr lvl="1"/>
            <a:r>
              <a:rPr lang="en-US" dirty="0" smtClean="0"/>
              <a:t>USER REQUESTS VIA API </a:t>
            </a:r>
          </a:p>
          <a:p>
            <a:pPr lvl="2"/>
            <a:r>
              <a:rPr lang="en-US" dirty="0" smtClean="0"/>
              <a:t>JOB/CITY </a:t>
            </a:r>
          </a:p>
          <a:p>
            <a:pPr lvl="1"/>
            <a:r>
              <a:rPr lang="en-US" dirty="0" smtClean="0"/>
              <a:t>SERVER RESPONDS </a:t>
            </a:r>
          </a:p>
          <a:p>
            <a:pPr lvl="2"/>
            <a:r>
              <a:rPr lang="en-US" dirty="0" smtClean="0"/>
              <a:t>DATAFRAME-CONVERTED-HTML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314" name="Picture 2" descr="Image result for PANDAS logo 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5"/>
          <a:stretch/>
        </p:blipFill>
        <p:spPr bwMode="auto">
          <a:xfrm>
            <a:off x="5089086" y="3178390"/>
            <a:ext cx="1029200" cy="101298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mattrichardson.com/images/fla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086" y="4443559"/>
            <a:ext cx="1866074" cy="72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webphase.org/sites/all/themes/specialone/img/people/icon_cloudproce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67" y="724797"/>
            <a:ext cx="5812640" cy="40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4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9931" y="3370405"/>
            <a:ext cx="7477125" cy="773006"/>
          </a:xfrm>
        </p:spPr>
        <p:txBody>
          <a:bodyPr/>
          <a:lstStyle/>
          <a:p>
            <a:r>
              <a:rPr lang="en-US" dirty="0" smtClean="0"/>
              <a:t>00.dependencies- IMPORTING MODULES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68344" y="4214356"/>
            <a:ext cx="3998553" cy="20489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Requests and BeautifulSoup for 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Pandas for data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Multiple output statement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660933" y="4214356"/>
            <a:ext cx="3998553" cy="2048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Picture Placeholder 1"/>
          <p:cNvPicPr preferRelativeResize="0">
            <a:picLocks noGrp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469932" y="739140"/>
            <a:ext cx="7477125" cy="2560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4" descr="http://pluspng.com/img-png/python-logo-png--58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768" y="5054008"/>
            <a:ext cx="3833774" cy="108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76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7683" y="4579094"/>
            <a:ext cx="7860150" cy="9283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01. DEFINE FUNCTION TO COMpile A query url WITH GIVEN job AND city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077833" y="333702"/>
            <a:ext cx="3998553" cy="388065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Defined function to create a url for making a query with user-defined city and job title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Returns a string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Crucial function that will be used for numerous times along the code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660933" y="4214356"/>
            <a:ext cx="3998553" cy="2048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83" y="103842"/>
            <a:ext cx="7667625" cy="42195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50" name="Picture 2" descr="https://www.logolynx.com/images/logolynx/8f/8f3d0a72b9537e44f43862f473f4da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428" y="333702"/>
            <a:ext cx="1862880" cy="4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54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9931" y="3370405"/>
            <a:ext cx="7477125" cy="7730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02. DEFINE FUNCTION TO PULL HTML SOURCE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68344" y="4214356"/>
            <a:ext cx="3998553" cy="204893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REQUESTS to pull html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BeautifulSoup to parse html code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660933" y="4214356"/>
            <a:ext cx="3998553" cy="20489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4" y="398736"/>
            <a:ext cx="10220325" cy="2171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2" descr="https://www.logolynx.com/images/logolynx/8f/8f3d0a72b9537e44f43862f473f4da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608" y="398736"/>
            <a:ext cx="1862880" cy="4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66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30901" y="1589690"/>
            <a:ext cx="3549121" cy="1371600"/>
          </a:xfrm>
        </p:spPr>
        <p:txBody>
          <a:bodyPr/>
          <a:lstStyle/>
          <a:p>
            <a:r>
              <a:rPr lang="en-US" dirty="0" smtClean="0"/>
              <a:t>03. Define fuction for job titles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Returns a list consisting of job titles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Column to be used for final output: dataframe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4090" y="609600"/>
            <a:ext cx="5683045" cy="5181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2" descr="https://www.logolynx.com/images/logolynx/8f/8f3d0a72b9537e44f43862f473f4da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609600"/>
            <a:ext cx="1862880" cy="4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017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04. Define function for job locations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returns a list with locations if provided on the job 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not provided then enters none in order to keep dataframe integrity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DU - CODING BOOTCAMP - PR02 - ETL TEAM PROJECT - TURKOZ - KURBAN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07" y="257176"/>
            <a:ext cx="7077239" cy="5626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2" descr="https://www.logolynx.com/images/logolynx/8f/8f3d0a72b9537e44f43862f473f4da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609600"/>
            <a:ext cx="1862880" cy="45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31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527</TotalTime>
  <Words>582</Words>
  <Application>Microsoft Office PowerPoint</Application>
  <PresentationFormat>Widescreen</PresentationFormat>
  <Paragraphs>85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Mesh</vt:lpstr>
      <vt:lpstr>DU CODING BOOTCAMP 13 – ETL* TEAM PROJECT: indeed_scrap_frame</vt:lpstr>
      <vt:lpstr>PART I: EXTRACT DATA  - VIA WEB SCRAPING</vt:lpstr>
      <vt:lpstr>PART iI: transform DATA  -parse&gt;list&gt;dataframe</vt:lpstr>
      <vt:lpstr>PART IiI: load results  -DATAFRAME&gt;HTML  -HTML&gt;WEB-FRAME</vt:lpstr>
      <vt:lpstr>00.dependencies- IMPORTING MODULES</vt:lpstr>
      <vt:lpstr>01. DEFINE FUNCTION TO COMpile A query url WITH GIVEN job AND city</vt:lpstr>
      <vt:lpstr>02. DEFINE FUNCTION TO PULL HTML SOURCE CODE</vt:lpstr>
      <vt:lpstr>03. Define fuction for job titles</vt:lpstr>
      <vt:lpstr>04. Define function for job locations</vt:lpstr>
      <vt:lpstr>05. Define a function for company name</vt:lpstr>
      <vt:lpstr>06. Define a function for job description</vt:lpstr>
      <vt:lpstr>07. Define a function to pull internet link of ads</vt:lpstr>
      <vt:lpstr>08. Use all functions created previously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 CODING BOOTCAMP 13 – ETL* TEAM PROJECT: APP_CHASE-N-APPLY ** APP_CHASE-N-BUY ***</dc:title>
  <dc:creator>Attila Turkoz</dc:creator>
  <cp:lastModifiedBy>Attila Turkoz</cp:lastModifiedBy>
  <cp:revision>23</cp:revision>
  <dcterms:created xsi:type="dcterms:W3CDTF">2018-11-25T05:57:49Z</dcterms:created>
  <dcterms:modified xsi:type="dcterms:W3CDTF">2018-11-25T14:45:39Z</dcterms:modified>
</cp:coreProperties>
</file>